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275" r:id="rId3"/>
    <p:sldId id="276" r:id="rId4"/>
    <p:sldId id="272" r:id="rId5"/>
    <p:sldId id="258" r:id="rId6"/>
    <p:sldId id="259" r:id="rId7"/>
    <p:sldId id="260" r:id="rId8"/>
    <p:sldId id="273" r:id="rId9"/>
    <p:sldId id="274" r:id="rId10"/>
    <p:sldId id="277" r:id="rId11"/>
    <p:sldId id="263" r:id="rId12"/>
    <p:sldId id="264" r:id="rId13"/>
    <p:sldId id="265" r:id="rId14"/>
    <p:sldId id="278" r:id="rId15"/>
    <p:sldId id="266" r:id="rId16"/>
    <p:sldId id="279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32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118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1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E4IWH7-vYAhVELlAKHSLEDxUQjRwIBw&amp;url=https://www.bol.com/nl/f/dolfje-weerwolfje-meermonster/9200000026240587/&amp;psig=AOvVaw0dzpJByuGmHv7NDGJRlGDM&amp;ust=151672070101149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E4IWH7-vYAhVELlAKHSLEDxUQjRwIBw&amp;url=https://www.bol.com/nl/f/dolfje-weerwolfje-meermonster/9200000026240587/&amp;psig=AOvVaw0dzpJByuGmHv7NDGJRlGDM&amp;ust=1516720701011497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E4IWH7-vYAhVELlAKHSLEDxUQjRwIBw&amp;url=https://www.bol.com/nl/f/dolfje-weerwolfje-meermonster/9200000026240587/&amp;psig=AOvVaw0dzpJByuGmHv7NDGJRlGDM&amp;ust=1516720701011497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E4IWH7-vYAhVELlAKHSLEDxUQjRwIBw&amp;url=https://www.bol.com/nl/f/dolfje-weerwolfje-meermonster/9200000026240587/&amp;psig=AOvVaw0dzpJByuGmHv7NDGJRlGDM&amp;ust=151672070101149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nl/url?sa=i&amp;rct=j&amp;q=&amp;esrc=s&amp;source=images&amp;cd=&amp;cad=rja&amp;uact=8&amp;ved=0ahUKEwiE4IWH7-vYAhVELlAKHSLEDxUQjRwIBw&amp;url=https://www.bol.com/nl/f/dolfje-weerwolfje-meermonster/9200000026240587/&amp;psig=AOvVaw0dzpJByuGmHv7NDGJRlGDM&amp;ust=151672070101149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E4IWH7-vYAhVELlAKHSLEDxUQjRwIBw&amp;url=https://www.bol.com/nl/f/dolfje-weerwolfje-meermonster/9200000026240587/&amp;psig=AOvVaw0dzpJByuGmHv7NDGJRlGDM&amp;ust=1516720701011497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op basis van de tekeningen.</a:t>
            </a:r>
          </a:p>
        </p:txBody>
      </p:sp>
      <p:pic>
        <p:nvPicPr>
          <p:cNvPr id="12" name="Picture 11" descr="Image result for meermonster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300" y="1990726"/>
            <a:ext cx="1724025" cy="247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met een verhaalkaart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met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verhaalkaart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376" y="3044859"/>
            <a:ext cx="3321142" cy="21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4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verhaalkaart gebruiken bij het samenvatten (vervolg).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Picture 12" descr="Image result for meermonster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975" y="2298502"/>
            <a:ext cx="1724025" cy="247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656917"/>
            <a:ext cx="4829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1972300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19 t/m 26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311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007" y="55462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525" y="2415619"/>
            <a:ext cx="1957366" cy="174396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463" y="2547615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463" y="3761306"/>
            <a:ext cx="492125" cy="467207"/>
          </a:xfrm>
          <a:prstGeom prst="rect">
            <a:avLst/>
          </a:prstGeom>
        </p:spPr>
      </p:pic>
      <p:sp>
        <p:nvSpPr>
          <p:cNvPr id="22" name="Tekstvak 14"/>
          <p:cNvSpPr txBox="1"/>
          <p:nvPr/>
        </p:nvSpPr>
        <p:spPr>
          <a:xfrm>
            <a:off x="5016000" y="4696928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23 t/m 26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068" y="5271932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162457" y="1370610"/>
            <a:ext cx="526708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bespreken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507030" y="892521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Verhelderen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507031" y="1360151"/>
            <a:ext cx="493703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19 t/m 26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097" y="1950713"/>
            <a:ext cx="551985" cy="524036"/>
          </a:xfrm>
          <a:prstGeom prst="rect">
            <a:avLst/>
          </a:prstGeom>
        </p:spPr>
      </p:pic>
      <p:sp>
        <p:nvSpPr>
          <p:cNvPr id="14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162457" y="89252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Samenvatten met maatje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19" y="2141135"/>
            <a:ext cx="551985" cy="524036"/>
          </a:xfrm>
          <a:prstGeom prst="rect">
            <a:avLst/>
          </a:prstGeom>
        </p:spPr>
      </p:pic>
      <p:sp>
        <p:nvSpPr>
          <p:cNvPr id="1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507031" y="332543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507030" y="3832932"/>
            <a:ext cx="493703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Verhaalkaart invullen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449" y="3867359"/>
            <a:ext cx="3039374" cy="1988191"/>
          </a:xfrm>
          <a:prstGeom prst="rect">
            <a:avLst/>
          </a:prstGeom>
        </p:spPr>
      </p:pic>
      <p:pic>
        <p:nvPicPr>
          <p:cNvPr id="1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34" y="443018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Verhaalkaart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775" y="2477209"/>
            <a:ext cx="3396318" cy="22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34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Image result for meermonster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975" y="1990726"/>
            <a:ext cx="1724025" cy="247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2764624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27 t/m 30 en de toets 	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les 4 alvast oefenen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83645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7131" y="3955991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532543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970" y="3622500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01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427" y="2307038"/>
            <a:ext cx="3459753" cy="22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proces bedenken en beschrijven.</a:t>
            </a:r>
          </a:p>
        </p:txBody>
      </p:sp>
      <p:pic>
        <p:nvPicPr>
          <p:cNvPr id="13" name="Picture 12" descr="Image result for meermonster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975" y="1990726"/>
            <a:ext cx="1724025" cy="247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33259" y="1012665"/>
            <a:ext cx="6027797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Stappenplan les 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werkschrift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Verhaal bespreken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oefenen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	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5755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795289" y="2780171"/>
            <a:ext cx="4258416" cy="341219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61" y="1573107"/>
            <a:ext cx="551985" cy="524036"/>
          </a:xfrm>
          <a:prstGeom prst="rect">
            <a:avLst/>
          </a:prstGeom>
        </p:spPr>
      </p:pic>
      <p:pic>
        <p:nvPicPr>
          <p:cNvPr id="11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68" y="4651540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67" y="276184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Wat hebben jullie allemaal hetzelfde?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Waar ben je geweest?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Dieren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Woonplaats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…………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020796" y="1443974"/>
            <a:ext cx="6475204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Bespreek de vragen.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teamcirkel in.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teamnaam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Teamnaam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324" y="2301624"/>
            <a:ext cx="551985" cy="52403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74" t="40615" r="54408" b="43532"/>
          <a:stretch/>
        </p:blipFill>
        <p:spPr>
          <a:xfrm>
            <a:off x="954851" y="4130759"/>
            <a:ext cx="2401665" cy="15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3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145" y="1906507"/>
            <a:ext cx="5446068" cy="337555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 descr="Image result for meermonster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84" y="3689330"/>
            <a:ext cx="1081883" cy="1592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43093" y="1366661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58288"/>
            <a:ext cx="551985" cy="524036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Voorspellen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617" y="3109503"/>
            <a:ext cx="3056764" cy="27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4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000" y="1416869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wildernis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akelig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klink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scherven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hoofddeksel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verbijsterd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spleet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cello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wonder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ontwaken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bijzonder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peinzen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van de week</a:t>
            </a:r>
          </a:p>
        </p:txBody>
      </p:sp>
      <p:sp>
        <p:nvSpPr>
          <p:cNvPr id="8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chrijf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het werkschrift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10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Klaar?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les 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Woordbon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5736" y="3411454"/>
            <a:ext cx="1759937" cy="24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805773" y="1369345"/>
            <a:ext cx="1076490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Leerkracht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5 t/m 12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 teamposter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1968693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805773" y="86961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13F7683-F7FB-4507-AC84-6A7D3B5F37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100" y="2227465"/>
            <a:ext cx="3670585" cy="240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Voorlezen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313" y="3493126"/>
            <a:ext cx="3039374" cy="19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verhaalkaart gebruiken bij het samenvatten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 descr="Image result for meermonster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2298502"/>
            <a:ext cx="1724025" cy="247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32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210" y="4419600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297983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902" y="736246"/>
            <a:ext cx="1035606" cy="146294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71" y="2825717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16000" y="360399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13 t/m 18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71" y="424268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283862" y="3497537"/>
            <a:ext cx="52825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t/m 18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486231" y="3497814"/>
            <a:ext cx="5306702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Invullen verhaalkaart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86229" y="298084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7: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met verhaalkaart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83862" y="2993133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MeerMonster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462" y="5330198"/>
            <a:ext cx="1881758" cy="1230942"/>
          </a:xfrm>
          <a:prstGeom prst="rect">
            <a:avLst/>
          </a:prstGeom>
        </p:spPr>
      </p:pic>
      <p:sp>
        <p:nvSpPr>
          <p:cNvPr id="14" name="Tekstvak 18"/>
          <p:cNvSpPr txBox="1"/>
          <p:nvPr/>
        </p:nvSpPr>
        <p:spPr>
          <a:xfrm>
            <a:off x="283862" y="1228559"/>
            <a:ext cx="528254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sp>
        <p:nvSpPr>
          <p:cNvPr id="16" name="Tekstvak 17"/>
          <p:cNvSpPr txBox="1"/>
          <p:nvPr/>
        </p:nvSpPr>
        <p:spPr>
          <a:xfrm>
            <a:off x="283862" y="7744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83C9B7E-3B19-4EB2-A840-824BDE08C939}"/>
              </a:ext>
            </a:extLst>
          </p:cNvPr>
          <p:cNvSpPr txBox="1"/>
          <p:nvPr/>
        </p:nvSpPr>
        <p:spPr>
          <a:xfrm>
            <a:off x="6486228" y="75939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 met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318DEAB-C51D-464B-B4F9-D366709C7399}"/>
              </a:ext>
            </a:extLst>
          </p:cNvPr>
          <p:cNvSpPr txBox="1"/>
          <p:nvPr/>
        </p:nvSpPr>
        <p:spPr>
          <a:xfrm>
            <a:off x="6486230" y="1217932"/>
            <a:ext cx="5306703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 t/m 18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231" y="2007793"/>
            <a:ext cx="551985" cy="524036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56" y="1742801"/>
            <a:ext cx="551985" cy="524036"/>
          </a:xfrm>
          <a:prstGeom prst="rect">
            <a:avLst/>
          </a:prstGeom>
        </p:spPr>
      </p:pic>
      <p:pic>
        <p:nvPicPr>
          <p:cNvPr id="2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55" y="4296940"/>
            <a:ext cx="551985" cy="524036"/>
          </a:xfrm>
          <a:prstGeom prst="rect">
            <a:avLst/>
          </a:prstGeom>
        </p:spPr>
      </p:pic>
      <p:pic>
        <p:nvPicPr>
          <p:cNvPr id="26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228" y="414994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3454</TotalTime>
  <Words>949</Words>
  <Application>Microsoft Office PowerPoint</Application>
  <PresentationFormat>Widescreen</PresentationFormat>
  <Paragraphs>310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255</cp:revision>
  <dcterms:created xsi:type="dcterms:W3CDTF">2017-07-26T14:05:48Z</dcterms:created>
  <dcterms:modified xsi:type="dcterms:W3CDTF">2022-08-03T11:52:58Z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